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541F-44B6-4AC7-9409-71C5CC06B768}" type="datetimeFigureOut">
              <a:rPr lang="sr-Latn-CS" smtClean="0"/>
              <a:pPr/>
              <a:t>17.4.2013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0E4A-1564-4651-867E-BFC9F9C2A5D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705829">
            <a:off x="361952" y="1779059"/>
            <a:ext cx="8129590" cy="2468293"/>
          </a:xfrm>
        </p:spPr>
        <p:txBody>
          <a:bodyPr>
            <a:noAutofit/>
          </a:bodyPr>
          <a:lstStyle/>
          <a:p>
            <a:r>
              <a:rPr lang="hr-HR" sz="2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Igrice</a:t>
            </a:r>
            <a:r>
              <a:rPr lang="hr-HR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hr-HR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hr-HR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97404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hr-H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Counter</a:t>
            </a:r>
            <a:r>
              <a:rPr lang="hr-HR" dirty="0" smtClean="0"/>
              <a:t>-Strike je </a:t>
            </a:r>
            <a:r>
              <a:rPr lang="hr-HR" dirty="0" err="1" smtClean="0"/>
              <a:t>pucačina</a:t>
            </a:r>
            <a:r>
              <a:rPr lang="hr-HR" dirty="0" smtClean="0"/>
              <a:t> iz 1. lica</a:t>
            </a:r>
          </a:p>
          <a:p>
            <a:r>
              <a:rPr lang="hr-HR" dirty="0" smtClean="0"/>
              <a:t>Vjerojatno je vrlo popularna igrica svih vremena </a:t>
            </a:r>
          </a:p>
          <a:p>
            <a:r>
              <a:rPr lang="hr-HR" dirty="0" smtClean="0"/>
              <a:t>Igrica je osmišljena tako da postoje 2 tima (CT i T)</a:t>
            </a:r>
          </a:p>
          <a:p>
            <a:r>
              <a:rPr lang="hr-HR" dirty="0" smtClean="0"/>
              <a:t>Postoje CS 1.6, 1.3. Global </a:t>
            </a:r>
            <a:r>
              <a:rPr lang="hr-HR" dirty="0" err="1" smtClean="0"/>
              <a:t>Offensive</a:t>
            </a:r>
            <a:r>
              <a:rPr lang="hr-HR" dirty="0" smtClean="0"/>
              <a:t>, </a:t>
            </a:r>
            <a:r>
              <a:rPr lang="hr-HR" dirty="0" err="1" smtClean="0"/>
              <a:t>Condition</a:t>
            </a:r>
            <a:r>
              <a:rPr lang="hr-HR" dirty="0" smtClean="0"/>
              <a:t> Zero, 2.0, 1.7, </a:t>
            </a:r>
            <a:r>
              <a:rPr lang="hr-HR" dirty="0" err="1" smtClean="0"/>
              <a:t>Source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-Strike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Duty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Najpopularnija je </a:t>
            </a:r>
            <a:r>
              <a:rPr lang="hr-HR" dirty="0" err="1" smtClean="0"/>
              <a:t>pucačina</a:t>
            </a:r>
            <a:r>
              <a:rPr lang="hr-HR" dirty="0" smtClean="0"/>
              <a:t> svih vremena</a:t>
            </a:r>
          </a:p>
          <a:p>
            <a:r>
              <a:rPr lang="hr-HR" dirty="0" smtClean="0"/>
              <a:t>Većina  serijala se bazira na Drugom svjetskom ratu, ali noviji serijali su u modernom ratu </a:t>
            </a:r>
          </a:p>
          <a:p>
            <a:r>
              <a:rPr lang="hr-HR" dirty="0" smtClean="0"/>
              <a:t>Postoje CoD 1,2,3, mw1, mw2, mw3…</a:t>
            </a:r>
          </a:p>
          <a:p>
            <a:endParaRPr lang="hr-HR" dirty="0" smtClean="0"/>
          </a:p>
        </p:txBody>
      </p:sp>
      <p:sp>
        <p:nvSpPr>
          <p:cNvPr id="4" name="AutoShape 2" descr="data:image/jpeg;base64,/9j/4AAQSkZJRgABAQAAAQABAAD/2wCEAAkGBhMSERUUExQWFRUWFhoaGBgXGRobHBoYGBUXGxwYGBgbHSYeGhkkHBgcHy8gIycqLCwsGR4xNTEqNSYrLCkBCQoKDgwOGg8PGiwgHyQsLCwsLCwsLCwsKSwsLCwsKSwsLCwsLCwsLCwsLCwsLCwsLCwsLCksLCwsLCwpLCwsLP/AABEIAKgBKwMBIgACEQEDEQH/xAAcAAACAgMBAQAAAAAAAAAAAAAEBQMGAAIHAQj/xABEEAABAwIEAwUECQIFAwMFAAABAgMRACEEEjFBBVFhBhMicYEyQpGhBxQjUrHB0eHwYvEzcoKSoiRT0hVDkxdzssLi/8QAGQEAAwEBAQAAAAAAAAAAAAAAAAECAwQF/8QAJREAAgICAwABBQADAAAAAAAAAAECESExAxJBIgQTUXGBIzJC/9oADAMBAAIRAxEAPwDoyQpSVMqTByFzNt3iXFZieqjm9E9aqnBjBeWr/wBx5YVPmqZ9FkRVj/8AVG3FZ0voJV3YUgKCiC2F5x0EeHqVHnVS4/2iSxiFJbbKkd5mKiUpSVqAzZZ1ExfYg1i9B6O8GhTLgCZUnKQUA+yCDdE6gE+ydhaIALBKwu6TI/TUHkRuDpVS7KdrWVd2l1yFycxUCLA7ki0cjpV8TwsLAcbUAojUXSoR7wGvQi45xIOnFLqmZcmwTuKCdSQaUdsfrBWUodUypKQUspMFyD41hYupIkJgCU2JFwKqeE7UPoMB4kzdDt4HmZPwmqfIgUbR1PDEResebKfI1WuzvaoYglBhLiRMDRSeaf0N6sP14Gxp3YUKO0YBwr4OhbUD5KEfnR/ZRkIwWHSPdZbH/AUj7fYvLgHinUhIH/yJn5VZeH4MhptI2QkfBIqL+X8L/wCRkp8Jip0PBwGNdqWOtKy31GlZhHCkg1aZFDNrDKPStgwaKaeCtK2cey0+zDqgE4JSVFbYufaToF9ei4330OxSdhnUrEp2MEGxSeShsf1B0NTNqmocTg5OdByOARMSCPurHvD5iTBEmVZaRKW60UmtcNjcxyKGRwCSkmZH3kH3k9dRIkAmKnWKExOILF6wipclRqq7sjRFFaqFbqNaKqkSCO0M4mjloqBTVUIWuVoDRy2KHxOVpCnFmEpEk9Ku0kSahNKe1CP+mWeRSf8AkK94b22wjy+7Cikn2SsQFCYBBOxkfGju0+H/AOle6In/AGkH8qnvGSdD6tPJyDiGISgkkxJVA1M30GpPlWN4KW1OKJBDiRltuEkydd4gadacMJbSQUIALgJU4TJHMCdLny6UsxeJQgPoHiUVJIX0EE6eWgrgUUjqux0zg0NICWx3SSYUSZWoxBOa4naSajfxjbV0iFERa6ibnXUm+1KzilOHOszF0jYeQ5xvUGNxHdxP+IoAn+lKrhI5Hc/2gc6yNRsJfxi1zmUUj7iT4j/mVt5Che8QR7ItzE281UsfxnL+ecUP9bO5rJ9pbKwh40vMlxKTYJt0kGw/m9DcQxUL9EkW2KQfzrTgmLGZQ5p/A/vUOOHsn+gJ/wBhKfyqmrSsV0aqXNaR51D31ed4KEhNl2aUpSNUJWAIIAuABrGthQePwwWDKgFBNykyOpyyFecGPOgAdr/EijEOKBsSRyMH96vsvRKL8BWMC8FD2py+EjUctSDpbWRbkBXVPo84g4hohbThQSSpYToZ+7JUqeYHnXPkcUULmnXDO3zzKUoATlE2I5knUEc96TinpikpEnbPFpQt1wZVsgpM3KUqzDLnRIU0oKIAWIM6EGq/wxGHxS1OLdCYCQkvjvE7yVKCkFYEgBROaxJmM1F9oeN/XE/aoBN5y5QQmT4fEmVCOajPIaVR+ISy+ruQO7VlIbNo/pT4jEEWms+OCguqY4ppZO28H7JuN5VKeaKEnMEstFGc5SJWpTi5F58MeZEimT+Di+lc17C9qHwtzCIVKlew24SjKTcpKrKEiYUi9wYNqJ7SpU0R3rSEKX/7ZQRYG5D0FLg3mQq4kJ0rfvSE42xp9ILP/RlP33EJHmST+VdBwKoEGuOYLiDbqmGO8Ls4huWwrNkXnKQpJ6E5SJKSJIuJrtBbg0J9nYNUkid1oEUKOHyZqVvEickjNGaN4mJ8pqVL0VZIVhcNlFTd2DQ7eJBGtTsrqqF2V0SpTFR4jEBAk6Vu4uATEwK5v2w+k4MgtoIC7jy/epbo1Ssv6koeFxYEEG4IMagi4N9RzNQOPLQIc8aP+4Bcf/cSkW/zJtrISBXFOyv0mYgEgrzASqCfaA89K6d2X7bN4lOcKGSL6RPS8xUqaeC3xtKy0NxAgyIsReRsQa0cTQzLST42FhMm6YlCjNyU2yqN/EmLmTm0rY8QAIDo7tRsJMpUeSV6Ek6Awo8q0RhJGKFeFNEBArYoitLMUgMpqLLRbgFaJRRYxTiOPYZCilTyAoWInQjbz6Utd7cYNOilL/yp/wDKK5NxWVuqUMohxSr7+2B+IPpQLvEVJAgyT5C25vtesvuM0UEdBe7RcPUtRbwDGYG6ihAMwDsjkZ15ULiO1ig06zAKXEqCEnMSJSZS2SZVYEgGYjlVGw2LUoEzBUToZkxz00HyoLGYhfeoAUZQJkTPtA287fOp7MrqNTxTOLElKRYWtN/WaG19R5aH96h4jCVZk2BJNvulREekGpWxvrA/Ep/Ssms2X4MsG1OGVIuRY+YH89aR9qMSU4pwkEpOQpPQto/OatHDmczShykactqU8fY8TZPvMNq+UflSfg9WVg4qaj7w0XiOFgEGMs87DSd+lB93EwQQDr60YBJsZcEc+1jmkiieLCEoPJTifmFD/wDKlnDXQHUnr+tNeJt50KSm6u9CgByKMpj1ApkinvJ1rAv+Wppgeyzq4mEgkCVGNado7BW8TpB3EfvVJXoQPlgWTvv+1EBcAEwDa061CucoIE30t197lapnmtDpvvGnWazaLTJFwRIBE/j6TUK02BGtRTOm3lzrdJ2vfqR63mih2TBJOoEbW/kVp3IWClYtMyAMwiYIJ3rRNrkiQdo0+NENug6b+k9NKTHZcPo/7OtYplxLmGAfbAAxJTZYMxB+8PeTNrXIINJuMvv4V4tlZ+yX4bmAQLKTyOUxbmRzq7/Rt2qR3f1ZxQSpJJQTABSbx5ySfXpSr6SnG8SgPYfI4hBKXVJ9pKpgZh9w6ZtDbpUxxlP9oOqKm72vdccYU6QSw4HE5UoGYjZeUCRb96tzP0lg+IoEdJG/rXNsO1KxRTyYEgG/Ln1rVSZDii/PdqQ5iUPNnKAkJUFGYuZgCJkHS1wDVwwWPacEJdSpW40P+03rhTsGM3ukECbSNJ08/OOlHM4lyPaNtb2F+tpq+xHU7i2i9MGKpP0d4txTK+8WVeJOUfdTkG+skzyGkDWbWrF5FXFimQRzm4+Y+da3gmqZt2ixpaYUrpE8pr527UcHdceJmQVamxubeddl7bcYloIzBOa5HvZRy5cpqhvOoDoXkQFbqIk2iABpfmZ3525ppt34dceSMY0lkrPA+zzaElTmpBgSeQ5DTWaD7gtEhtwjNEFKstuWo8qsePaS9lT40+KZQYtO/wAdOdKeO9nFT4FIJCvCLhUQNdRa3IXrHo7s1jzqXxapF27Adr3EqbYWoEezmKpJgiN5JieeldXJzAhQBB1BvbkRXzNhOGYhCknIfaspMHex8JO9ds7HdoS42G1qlYnXUgW20vzro450+rMuXi+PeOUWJOBKP8FeQfcUMyPRMgp0sEkDoahx/FHGwO8bI/qR9onW2gCwf9MDnRgxyQSCYPLc+QF6DxOKK4MKCYmSLfA3rc5PCTB4tDo8CgqNYIMdDyNEC3pSnieMwracz5bJSYEwVgxMJHtAwQbVXGu3WCWhSUPYhlRScoVK5sYgq7wCfSnYqOYNJJE5gSRJ3uR96aExCLC9xIuAeVxzqZDpACRAAAi3Ieg/tQ+JzFJ0hU+6Jn9awRoYhyGwCCOhGWZA2H81oFxXjWT93XyUP0opgCJBkHXa0chFRYvDGbDnbmDa0kzaqGbcTeSpDKRObxhc9VlSY5iJnrW7KVEi8JETA1HUnbTSt/qubIYuZibco/LTrTzD8GATrM3/AGHSolb0NYGGBX4IsCf/ABA/ek/aNOZrDmdWlonX2HVjflNbcRximoGWfI3qo8Q4q4YStRCRdA0gKMnS943pON0NPBZe3Xa5OOUypTSGy21kMGe8PhMkWygFNhcgE3qsFXeQCdgABN4EDXYCB6UqLoKpvUiFqmZgdLbR+/nT6Iak0WNljDoAlOdfLYecCatPDnh3JUG8oBtA1t0uaqXCcJOpMdLfGrjhWglIGw0Hpr1qWhWjGnHDH2YF7EmPWNaOGBUbl6DyToL6CTUK3iRAIjrf4aRRLDoCQCR61cIg+R+YKu0ZI3tvlOtTqVNx8swvPwqNuJJO/wDlI0rFCI8PwB58htWVjo1baOhVm8yCbz0rR5uOn5C/I1PbkCPODp1FDzcxptp8LUWBsQI8R/I/MXrGjefhffnY16lJO585O1bKB3g9YH6UAaLeMaEUTw7iLjTgcQqFQQdwQdUqBspJ3BtQmWt20XpFBGJCFKK0JCQr3dQknUDcp+e1RDGqSIm3La2v968xi1NtqUNbAepFRNgqAVvaT5dN6qJEjcu5rgCOXoL6VO0oDpE2GnqNr0HiMTlhSifEY0/TSjmmQRcG/X+X/Gqskv30ecQHduA29jXQgle+m2hub2pnx3tIEpUEKzFJEGxgnne9j/eudYbizzKPsXFJznKoAJOYXgQoHnypb3hGZMkZlBRkaKSqdiCBaD0MeVOTwkKhzjMapbhUokyYnntFacYSZ0sbW186XYfHqCypeUjYXAB1kG/wNeY3GqXoCOWh5b85HKkFGJfyuBBBNpEbxUuK4kLqJi/yMfpQOGWpK0EycpMCDeRHwrfG8NVCwgTew3g3EaVJRIMSCUqEEASD+Ypnhe1ysO8Ue0lShYWIKgLz5mddqEwXD1ADOggQLwfxpXxt5PfWAgZDMmVEJAy5gLaU2mXBrN/g7dw3i6iyFuOBCd1ykCI9qVDpp51S+1fb6VMjCPEFsqLinCQ2sBJEEQTAN7JvEAGaoOM406tIQpxZbGjZIImNbAGeprTguN7h1LmRCgkWQoACSki/LWRG4rW8GTWbCOJvqxDneurQ64RdxCp/05rKEbptHKwNL8QshyBI3Ec+p9aa4ziysQsOFCUeFKfDoctp8z8qU4w+NIvoZ5aD+fGosZMveTAOkwNRIHS1el4ftmET1P8ANq1QRA15WPWR+J+FbOwUmB4tBIm/Uc6oCRRJTJJvrv8AH0qVjDSkzISBcjX0pVhwrvFA+IAxOUXMkCIv+k08WhC1BAJyIypUJgyQZcMa+K3SRUSnSspRzTDOHpH2ZGkEAmJiB+lNVqGWgMPw4oSkZvZ3jaaMxK9v2nr86ad5JeCscXcTfKFE+ZqqYhBJMiD5zV84jhpT4aruK4OQSTvemBWA3epWpJgT8KbLwaLCLij8Pw8EaRRYAvDsMJGZKutP2sRl/wANKE22E/OokgJEUJino0MddRSbAN+tKMys+Qt+GtReGljmJJibH861Lyjor51NjoszZPpy/grUIF/0+VYpUW50HxDFlEJ3VPwEfrWZoGIdvGYDzMD8YrTF4cpWAQpBIkSInqJHiHUWpMl2datPZvGpgtOAraVqidCfeQfcXfUesi1S5JGi429CyDbT0r1a68xDORakTORRT5wSJ+VQOKkXqjOjdRqZpsz60D3uUidzA86Pad6UgZtjRDcEi6x02V15xWmGBOhGl+k/rRWcJUiTEqJn/Tz9aaYLEIMjOg7AkpMkbRa+vwqvDCcqYrVhgrKCJveaNa4csgQlSiLAR8SaIw2EDmKyJMArAtFpA125123h3Cm2UZW0gD4yecmoipSdI0jVWzi+N7Nv4dsKdSUSZCiYi19LggSY186QuYlvMSouKvckjMTz8U38zX0FxrgjeKaLToOU8jBBG4rknbHsZhcIrw4kTs2fEv8A4/nFaO47H1vRR1OysgaTv92d+R8jUjhAE6eX6afnWuivCfS/PWIjbnvW6hI0m3TlTJMQ7ynpFvxrf68oe8Z8vyNQpEASNBpahnVDMq2sfIaU0Awc404BeCCN6V4ltMqgRppbn6V6pYB3nkK8cXmJMa+lUIw7TXuHTJ9B+fwqZLQPMb7VMhoa7fhG1FgaMojaSm362ofE4dRVmA0mfKNfxqbFcWSk+0JTNhrcfn1oVGLzmQFASRJiAQnNBvuBA2mpsaTZM0kX/E/tXqXwEEa31nT9R0rS2sW87i9RPqhJg29D8d6HlD0S4dzIsOWkhJMbruVdPaJvRPClQ7mhRzagaQdbQbRJpE3ijymisK8pKs5JCiLR5byDUOLkmhp5tlubxUpF59Z+dLXOJS/E6JPzIj8D8aEwjxIBN4JJGgIAnyubaUE6+oGR/wARl+FUsJITV5GnEOIEWuKBxGOkAQTUTdzKrVilidKAoBceM+yr4GiW8aoapPl/epli0yfLavGcOiLzTQURLxSiCYIqDvio6fGino2FuV62QgHyp2FARZk8zUn1eKZYZlImLXqF1CJNzQBYscwlABzGTYD+XpBjBmdBMAaAkjLN7E+6fP4004fxBtKoUjNmIm5Kp6ayDyNPHuH4XEtZkAtn2SCNLxptfoBoKiaL45JbKepmDlMgptGhBBM21HlTDBKCQFZlBQNgMvztMeXOk3HGXmnG23FZYOUKCQfCR4AFm5RyB9kabgN8BwN7EJCWgXCmxSFpQVmJ8JK051AScoGgnpWT42zo+7GLwQ43HJSSVrAkm53kmbVCh3MixM67aHQnWJg/CiG+CuZykM5XNwUwvTQgiZ6UCjCtqc8bq8u4Sgpgg+ycykk3tqIG01slZyuVESFBxQmRl3Vmygi/u78rUY44lK8qFZxHthOU+zPskyQDz5GoOMOpbUhTYGV0aAyEkEgicyiuDacw10FQ4BrOtQWdDMC0gixttqKNBbAn3Vl3LdUWsAdYJ0HMfKi8PwRxxKjByjUrVuZ55j8qcAeJIAgBPzK//wCRTTBYY/VHFf1Aaf0n9ax5PqHHRzz5OrBOzWFYDjRxCQ41mTmScxSRvKZg26V9IsPJUAUkERaOVfN/D0NBJSoEWgqGomLhJNx5fGrBw3tRjGkFDLiCIic0GAZsDcH0NppwnJO9m0KksnauJ8SQw0p1wwlIv+QHWvnzjuK71xx0gIzrJ33PK807wvGMbj3ksvLJbC8yxITCUxJmNRIjmT6jO03DMNh2nFJUoqTGVJKTJJjSJ51UptuzRRWkURxmTYn4R+dYEHLAkdZPMdf5NPuFYdbjeZQBBJvYQLQDFgdaFbwZUkkkEZyBHIb1HbLDqDtoOWZnyvUqcLN/L1FYzw054Sb/AM1q2cL7LKcIgCZ20J/Kq7qMbCPG5ypFYTwdRuRrpUjnCVxlj4Vce0eK+o5EvMKUFEJz2CZKVqypJupYAnlfWbBkxwQKQFpEhQBFtiNRXPLnkss6o8EHhOzlT7TiSU2BGs3PztQTmEKh4lk9CYH+0WAq48W4IvvVQQOW9KOIYNSBdETy3rsjJSimck49ZNCTF4cZzfltppvGvStm2cqt52EaqBsY3tIo9zMswm5KxAJsTfXkLa1BjFJDhyLW8E2ztthKDb3CpwKUmbZiBPKkyVfhG25J8UjzkT0863x+UGLAD4zAH5fjXliQQ09a/st6/wDyfKoMY7cqUhwc5SkADyCz+FL+lqLXhE2ga1OyopUCEgxzFaiItfQiOVEMFITJMz51ViowHNJJm5OmpNS/UCUhWgMx18q2TikNFBUjOCQCAYtNzPONvmKJxHGUqWFkHKIAbByylOicwBjzjnU5HgD7gjUW60O60KjXx/EFJEIAO2VNugJJPzNDs4xXv/KKqibClBUwPwrcBU3rTDvOK8TSXd4WkhvYzlczCTE6HpvSxzDuMqi6cxkgwrc6wYJ9adBYxKLxI9KkSketa4nF4dQhpL5JHvuN62jwhq/UZj51BhngYCSVdZB9KWQsJSvLFS98OQoVab3rYZef4U8hZsgg/wB6c8H4klpZU4kOhSVApVecwgm/z9edV9KiKmS/NIRYe0nC0uYQZVHKqO7KiCUKzFXdnKSYgwmb2NhqV2AwTxZQguJGR4LzAagNqEgaz4yIMA6+cnDuNKbStAUrKseKNoMgxpQyXIJIMHnp8qKKTLHi8Ol4948SopA8aiSpITcQo38O1VfiSAVlQUoqIkk/e3MTvblJmiuJ49xTITYAnxHnGnpN/QUpDt71CtbLm4vRG6gqHjAWSnKkj3DuSIF+SjOg8ql4fhTmzKVpYBNpH9R1PloK0W7y0/mtSMvk8qq8E0MMIJOuvWr2cJHDgebnPkmqhw3Aqtcf7xV34ghScC2kDVSj7Q/p615f1L+UUvyebzSqRSHt7UKZEwVgHWDtUmKahRJ16XqCEnUkeld8Fg7uL/UZcD4i826C04QoyIcAKVSLg2nkRBFwPIw8XWtTzinEFC4ywQRHOM2xOaDTr6O20nHohST4Fm4uPCdDsb62tNLe1vEUu8QxGVanEZghMg+EtpIWhO5QFJUZ0urzLq2bKXU17L9mPrMrdUcubKEJMTETP6CrBxXhLeFAbbEIifESYkmSSZOtT9gcKy80pBKpSonwqy2VoYkAxB638qh7Z4Y4dSMpCgTfPdVugPsm9+l4kVLi26YOd6KvheJCSSlQOU91lUkJU5eEqOU5gTAsR+nTfo5DntKgyPMDyiuVFbaASUIJsZQpQAi8KQSQoEWix61bOwvEcTiHyylSmkpbKsza4ggiMwWSDObRMRl3maOTjco0ghNRdnUuNdkWH2ljuW0qWIKwlIUAVpWSLakpBnoDUOIcbwrCEqJytJCExGiRAsdopeMDigL4t5Q6ZfzSaX4vgGf/ABH31mZ8SwR8kgfKp5IKSqwhLq7og7QtogrG4kcq5bice47EmRymw9P1rq2J4ShaMi4UJslTi0WA++3b0KfWufcW7D4pkJGUrRNjEG5sJEpJ/wBV+QpcMXBU2ac3Ipu0hHi3CgKTYBZAkSTEwqCTOhNSuhSTlAIsBpyqHiocbUk5SlSDNvTdPQVO5xlwie9Nx95f61tMnhokaWYkgi34GKjdUVHWehpm0QpAz3MAk9bG9e4PgZdcPdoUom8JEwALny/tWHbJ15aKqWyFlOkGw+Pyt86P4fKSSkEKBBSSpITruFeEzYwSBAM1FjRkeUCLjUcibx+FMOD4pIKs02TIKSM2dMFOUkECSINjY6TcdT0ef6Hdr+GhrCsOZm151SXGl5kqOUE+6ANtCdTrtV1KJNtasXa3j5eZaZVKg3ClKUoqUpa0jPK506bVXsRlb8XiKhExEAkX5kj504rApZZCEqPu1Lw5k96nMEkDMYWJSohCiAoSJEgWmDobGK1GJHP5UVw/jiWcyg3mcIhKlGyAQQohMXURaZsJjU08iCsbxNx66yJGhSkADoANB+VBKckQoHUSReDMEjnHnWzWNbUZcUT4SSMtgfOP2qDg3GR3yUqEg+EGdza/Os85NVG6ybYjhCs5KFJmTJMgbjNN9eUb0uYfDZIPhJN7XHnFdH7HYXOt1WqRrBA8IzZiZsRdPKteO8Mwi0FS2t4CoAVGntJIOvnVKfhmU0YYqEi4iR1rEtHkPgKMTw5LNm3Qts6JUIUN7HRXpfpvQy1mdaYxWluicMVSEpClE6BIJPkALmocs0Y1w90iyFLBHupzC8bgfKgRI3mC8uVXefcg5usp1olk5SCsEH9hBipMLwnFueHI6QRIQslOlgcqyADaATsOVa8QwXdBAUpKlEKJAvlGcgeIWM5SbchzpDJn3AdaAW0mZqEYsgX5VD9bJNreda2mRTCnmpuNaHbNTtrmt3GJiNZ0GppSXoJjPg8lQBk+v61e+KNxhWgQfZUdeaj+lUbgCZcAIVr0q9dr1ZGG0gXyf/sTXjfUr/LFHl/VX95RXpQMWb6WqIIB9z51HA3keQrXvE8yK9NKketHCotX0fJBxgSkZSUEWgqOlkkxl8xW+KUrhfFDiltJ7l5S0JgiUhwpJIGzg62IKo1su7FY3LiFLBMpaUoCQm4UiPGoQBeOZm3MdA7GYlzEPBUgFJBUpaSvwXGVIsASR7ViI3uKEvkN6EWPwLvCXji2UlWHWqHEjOMgUoEpkxYkSk3gmIiKtuOYbxeHBjwOtggkyQFgFKgFXBGsGl/bXiwGbCIR3i3gU5IAIT4iXFrIOVIAmbnpaQ97PpP1PDg92khtAyuKhQITEEFMk2N9b1Ti2iUyg4f6LSVyMRIB2bJmNj4oq/cN4e03ZLTTbgHiytBEk/0pkx614+6W3QnOiFJm17jYQBB6fvXuZU+EgHmQq45Gaht+lBsK0zFtRNoAANuvtfI0PiGwLqVKtJSoEeagBb+XrZPEw5KMhzCxAE+VwJ5GsS2EXUFZfvEqgXiDG19fjTEQrwyx968m0/ME1zHj30iE4vuMKkLaGZLypUA4BGcJINk3I0N9KuXbTFfZtMNuhpTzyUpKfEPAlTmVQsUpUUhNj73nVCcwwbcMDIl4OWUEjI4ppaSkq2GYkm+x1tTilYmB8V4e0shwk5R75QglSbSE5hZ5OYApFjrKRlBrI4y4wVBpZyTooJPntAroPZ3hCXyvDPOhCX8PnSCCftfEEZTqFi6gQLiRF4qoYTsUDKcV3rLgkjTItI3Qcuv9JvF+cafsVg2A4vjnyoMtOvFIlQbbzkDmQluw86PwnGuJsqJaDzSxYqQAfSycp9Zq4/R124aw5bZUvK2pIQoqInSEqUemk7Cl3aPh7DWIdSHEEZyoQsGyrxY2ufhFOgsrDvDVRmVmKzJKlqBKlG6isFRUFkmfFczQaXw2oSpMHkpJgkEQYMfwVYcKtttYVmQbEGSPQggyDoZERViwnbSfA4lrEWOUrKAtQ+6pWhVtMX86zla1kpNPZzbiDoMgRpzk+vmKOCVPthKQCe7zHySLydEiRqYF7mry/wAM4Q+PGyrDLP3cyRMaeA303TXP8JjjhnFJV4spWiRAMCUkpJBgGJiKtaJZH9VGSbSIBGYXN/ZhRzC2o0nyoXEIUj2mo5SZH+4WNTJx+kKgQAedGYnja1ueEpQAmAlCQElPKNI/EyaAI+z+DS+8ltSFkHXu1ZTqZkqSqBAJsOfmHzHAcGky0qYXYHxFfigLzaBO46CaXcBx/wDiNJSlBcSStYkkpTbIEkgAEqExrO8U7wDLbbTkOfamADFgmUk5ZjxHTNym1RJspEqUNtMqCMQQtcE+BSQofdQZ53J1sLDdViHVjUk7QSTP6flUjuIBASUoGvO/xOvoKCXiQBAuRUXQ0iF0AggAzPpUf1dX9xREE6R661IEE/3/AHo7BQsbYbUZ74J/zIUduaaNw7Lo/wAMKUB7wSqD1veDQeF4WtSdEjeVHX4AmK3R2bc9ohsgakSY/wCNq1sVDjA4fFOrhKiha7JSslClEJNglQtCRN4250qxeDeStSFIKVospsghSQBrlOqeokb6XoxPCGVAFbqpSc3hAGa4JvJIJO+0mnfGuPNYhbKFFdk5SE2MBSVDKo3SQAqDGqulRY6KOpUjy/CtAnQirJi+EBRUpCy4ERnUoALAUYBWBzMCefmKHHCh5VQgHBMLWTlGxPkBvTjiPCFIabVN1Tpt0+FWLsdwBHefaDXTl686fdqMMgJCQP29KGxHL8EXErCoNjN+m1WnthxBxwtphJ+zGhJy2vMGygdQdNKGxmECd7H+b1jCG0iyDffTlyrKXHGUlN+ES4lKak1lCpjh33pnaKPY4ChUlZCEgTe9hqaaYnD6FCgjKBNun6GouGNB95LSSVFXvZVKCQNVZRcx0F7XFaQleTSarAU2w0hsBgSu+dxUZR90AH2jYm9um9R4XtO5hZU0tSVrEFZE2O8XBjUVcOL8AS1h1OtJxCVNNqUC3CCshMyqRmAttz0rnvZ3hbmNeLa1KHhJzASEmRGYnne0ia1TTyzNqjoHBMK3nCGAXnHwSt9UuDKUyS48kQmREJnl62jD8BUkiW0rAA8SnCVW3jJrHXQ1zLivZnGcOaztYpXdZrhoqQEz7ykZykmSL63FXdrjH2bKiSFuJBEOrElQBOpCY3JvSdb2NBuOQW1JSYzkgpAVskXJIkAeYvJ3rxsKTmzrCjPhygAAbRYk33Ea0CxgmA4tXe94tZ8RL1+WVPj9n4RNeLdwqTCnUDLuHzYjb2hAjnryrJr8FWFvZm5czRYAyo87bddaJw3EpT4s5J5KkHlHjg0uwraXiHFEhCfYBSsleviIKZ3t0g0wxRwyGlFATIQopPdqPiyn3ssQKVDKt9JPCv8Ao+9SlaFYVYeQFKTAiQsTJOhJAnUDQVxhXHnQ444o5y6tQIXJCZWFBSBPhUCBFdD/APq+hxsofwLJSoQoIMAgj7qkxB5TSDFdpeHKMjh6UiNE91Hn7M1pHAjfEYkPIStKlg90oDID4S2g5VSklcgpkkC14BpS92oC0gvN51kkqWk5SuxAKosHADHeJhRAAUVUVwLirffKShORtUwF3y50FCoCYtBkAb1tj+zDS0urDpORSIKU5QsLURMESmIm/OmIRuMJ7oLvmKo9IOo02250tzQYEfAfzemfEMGtsQZKJkdDEX5WoRnhL7oCm21LEE+AZjCRJ0M2FNARFwZtojlv6V449lIUmDBBsIuDXo4Y9shX8/1V6eEv5VKKFwmJJEgZiQmTNpIgHnamB1NnBgp8JUttQlJMKHxN58655xtnK+6nkv8AEA/nXVeALCMK20DnhKPEMvihCR4T/mB+Nc67XM5ca9Npyq2/7aOVtQayjK2OhJHgHQ1oqpswCbzrtb8RWhUjkr/cn/xqwDMC+GzO6hcm/wDamX/qAN5Ta5Onx/m1LMOgLEAEGPDJm/KYFztTNKm2kNlACnFJSpRUJy5kghKQbCJ1ieu1Q42OxyOz7xQ26S2G1ozp8RKspEghMQSZHvb0sc4MvMIggjWQm48zUa+0mIgfaKIG35GsVxtatYB5hPyJMmhQoHIlLCknQHneT6QY+M/nUC3FTaPWhFvmbmvfrCuZp9EFsNYJEeVOOG45TZCkEjnFvjSZojemLSPCTqRf0/vHxpNAmAdsXcuIC0pKUuoCgASbyUqGYgSQR8xzpPhsWpCu8mFaCwPperdj8L9Zw4bF3W1BTcJklKoC0AfBX+mqxi+DqaWUrPiGt5g8jFgem1C0Ma9n+KBpRW74g5m7wblKhoPKx8xVsZxeGcaDreRsmQRYG3LpvXMn1wbmwFda7I9jGkYdlTyQXSM6pgkFRkJg2lIIFtxTusieTzhbCioKm1o1klR53tFF8Z4e86sqSypacxEkwkdTO2ul6eYfDEOpgJICpvI92xAB1n896dh4pYSQkCSdNuvnPKlfoqObJ7JvrSpQDQAEBOZSp1PRIVA5neq7hsOoeAmfFfU5RbS8V2B14rn70GIEETvcTXPl9nXu9EABRuRnQFG94E/lWUm2awpbCsJ2f71N15STrlm2x9qrLwLsyzhQopWpalwSTAgDYJ2151NgcBlbAWAVZQDaQOcK/apGxMZFj4yPKf3qItrASywoLjdcHcX52g2rxghAhlSAk6wlIHwTatxhFgzKfx/Op04JSvfUY1sPnFWrJdAHH+GfWWVNLdS3mvIA20BkzlmJH96m4Yy0whACi4pKAkrQgjMBzIGUaaTRrOFQm+WSdz/aiBiSLBskc9PS6prRWQwdgJUg5G0oWSZkgkDYmOl6iPBMyftCgg3gpEfI3HmaLcQ657AbH+YqJPy/OgsTwlZIzkQNAS3E88pRf1mqAm7oC6ClUbISpXTUKt8qifdWsQfs9iFNrXI30t8zXilgQApZPIZIH/GPwrY4vIgkqgAbhKtBpOUAVLkkOjnnajsjw1oFKe8DkCMiiPEbyUqEARFgPxqg8a4OlpsqSVE29o9ekV0ziXDQ4JJRJvAUnMSZJJ62Pwqo8bw47tSFDVJF9idCOoNRFtnW4QUX+ik8OUD4gIMTbkNfgat3DsQ2ph0rXknu9pkhzQbCxmTyJ2qm8IMFQOyvx2+VPcFxVDKFoUkKBUhaVHN4VJCwPCDCh4jqCJAMDbaWNHGsjzi+EQ27kbUoiAfFAUFZUkgxE3OsChvrRH26DlKYLgTa82eTGnUjQidyQoxvFFqeIXJBJJJMH2ZKuQVJIi/nAozC8bJxi1NNhoBIXAMgKsDtorWPOoh2rI2ktG3FuJtqcCkAJUQCuIylU6hPuyIJGgJMQLDZvFAQtBCTBEwDZQgoUk2W2dChVj0N6k7VIwTim3UEtOLSe+aSmEJWNFJtAzi+UaRtNIzg2NnPn+1XkVob4Ljv1d3M2lKR7zeYqRm3LSj4kpIuJJImCTFBdq8eh/FBxBkKaRPRQKwQeRED5Hegzg2P+78/2qfjDraghaCkBtOQpGliSCOep/eaKzYWL3EiJ129agyo+8f9v71amOxDmdMLOVSFFctiEqHsoP2nizfeEZdYNLsB2ZS64424pTTiUSE5ZlUxeSJRF5Gt+RpqSoVMXIUALE+dhHXWiXn85Co1A6CQIP6+tOG+yjOY/aOlIjL7IM76yMvKPnQfEuBqaSVC6cwA1kCD7Uk8otStDoXqE/vXiUkXj9K8Fa4pfgy75gQZ0gGRG8z8qKGYpW9eh7rS4q51sI5j40UBZWm/4L0yYcCeZnptyNZWVEmCGmAxLCgL924DKFDW2xi/SfWqdxCUrWm9lEX11tPWK8rKNDsd9huyK8S737ifsmlCAROdYhQESPCLE8zA511hppR1CR66/jWVlQ27GeYkKBBAvIPz2OlG8PwpypStUqGqZB84gXHKsrKSdugawME4FI2vI1tWOYRmZOXN1gmsrKbpIQGplpfslYi8gwPgdR5VK06lNklMb7mfUH8ayspRVqxvBIlgFWs6WSABE8+YnnRpaSDBSI5nn1nX0rysrRJJEWQFsAEZgmL2kc/QfD1oM40D2VFZ5JAIv95QtXtZUzdIqOTZjiih7oEHUwfgBt6itXeJqJmZ+A+Q/M17WVNtjoFc4jJFrdB+AqjfSv2ichlpAPvLUAopAggJKinLIubbx0rKynB2yWcwc4i6pRKnnBP3VKA+AIrdnEKSLKKkk65jqec/mOdZWV0skFZcJdWo6kgnb7wiPKjOILHeAJ0Kc0DbYj/cCR0isrKnYyF9tbyhFiEkzzAyA6aaimPDcL3SSSZUbqPloB0/WsrKaEyTg/BFcQdcCXEtlI8EpnvFalKfEIVFxz0rY9hl5SQ+CoGCgog6xuvnWVlTbpsXoE92ZWkwXPgg/wDlWp4S6kEJWFW9kpgK6XJHpWVlVHKBs7NwDjOGx2E+sITkca8L7QmULA91OpQdR6jUGq12l4UMV4k/ZuIH2Zgk/wCuNjy2sdaysrJxUZYNLbWQdpghKQo5lgDMYME7kD8qzijCHMOtKgZAmRMjLeRGsRpv61lZU2BRFpA9lWYc4ioMWmR61lZWxIMlszr/ADzqXOOVe1lI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4351"/>
            <a:ext cx="256285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196" y="5127136"/>
            <a:ext cx="17982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382" y="5126877"/>
            <a:ext cx="216393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</a:t>
            </a:r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Theft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hr-HR" dirty="0" smtClean="0"/>
              <a:t>Igra dopušta da se igrač okuša kao kriminalac koji može slobodno ići gradom</a:t>
            </a:r>
          </a:p>
          <a:p>
            <a:r>
              <a:rPr lang="hr-HR" dirty="0" smtClean="0"/>
              <a:t>Raznovrsne misije su zadane, kao što su pljačke banaka, ubojstva i drugi zločini</a:t>
            </a:r>
          </a:p>
          <a:p>
            <a:r>
              <a:rPr lang="hr-HR" dirty="0" smtClean="0"/>
              <a:t>Vrste: Vice City, San </a:t>
            </a:r>
            <a:r>
              <a:rPr lang="hr-HR" dirty="0" err="1" smtClean="0"/>
              <a:t>Andreas</a:t>
            </a:r>
            <a:r>
              <a:rPr lang="hr-HR" dirty="0" smtClean="0"/>
              <a:t>, GTA 3, 4, i sad će izaći GTA 5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51108"/>
            <a:ext cx="1922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1684"/>
            <a:ext cx="1922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31684"/>
            <a:ext cx="25391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Minecraft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Minecraft</a:t>
            </a:r>
            <a:r>
              <a:rPr lang="hr-HR" dirty="0" smtClean="0"/>
              <a:t> je igrica koju je izumio </a:t>
            </a:r>
            <a:r>
              <a:rPr lang="hr-HR" dirty="0" err="1" smtClean="0"/>
              <a:t>Mojang</a:t>
            </a:r>
            <a:endParaRPr lang="hr-HR" dirty="0" smtClean="0"/>
          </a:p>
          <a:p>
            <a:r>
              <a:rPr lang="hr-HR" dirty="0" smtClean="0"/>
              <a:t>Igrica je napravljena od kockica, a temelji se na preživljavanju ili slobodnoj gradnji</a:t>
            </a:r>
          </a:p>
          <a:p>
            <a:r>
              <a:rPr lang="hr-HR" dirty="0" smtClean="0"/>
              <a:t>Igrica je vrlo poznata diljem svijeta</a:t>
            </a:r>
          </a:p>
          <a:p>
            <a:r>
              <a:rPr lang="hr-HR" dirty="0" smtClean="0"/>
              <a:t>Za </a:t>
            </a:r>
            <a:r>
              <a:rPr lang="hr-HR" dirty="0" err="1" smtClean="0"/>
              <a:t>Minecraft</a:t>
            </a:r>
            <a:r>
              <a:rPr lang="hr-HR" dirty="0" smtClean="0"/>
              <a:t> je potrebna  Java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01111"/>
            <a:ext cx="1922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190" y="5401111"/>
            <a:ext cx="216393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01111"/>
            <a:ext cx="257142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Battlefield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Battlefield</a:t>
            </a:r>
            <a:r>
              <a:rPr lang="hr-HR" dirty="0" smtClean="0"/>
              <a:t> je sudar naoružane vojne jedinice ili grupe kojoj je cilj poraziti neku drugu vojnu jedinicu ili grupu</a:t>
            </a:r>
          </a:p>
          <a:p>
            <a:r>
              <a:rPr lang="hr-HR" dirty="0" smtClean="0"/>
              <a:t>Bitke </a:t>
            </a:r>
            <a:r>
              <a:rPr lang="hr-HR" dirty="0" smtClean="0"/>
              <a:t>se </a:t>
            </a:r>
            <a:r>
              <a:rPr lang="hr-HR" dirty="0" smtClean="0"/>
              <a:t>uglavnom vode u toku nekog rata,kao njegov dio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5137898"/>
            <a:ext cx="1922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37898"/>
            <a:ext cx="257142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11677"/>
            <a:ext cx="1922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Need</a:t>
            </a:r>
            <a:r>
              <a:rPr lang="hr-HR" dirty="0" smtClean="0"/>
              <a:t> For </a:t>
            </a:r>
            <a:r>
              <a:rPr lang="hr-HR" dirty="0" err="1" smtClean="0"/>
              <a:t>Speed</a:t>
            </a:r>
            <a:r>
              <a:rPr lang="hr-HR" dirty="0" smtClean="0"/>
              <a:t> je serija računalnih igara koje izdaje </a:t>
            </a:r>
            <a:r>
              <a:rPr lang="hr-HR" dirty="0" err="1" smtClean="0"/>
              <a:t>Electronic</a:t>
            </a:r>
            <a:r>
              <a:rPr lang="hr-HR" dirty="0" smtClean="0"/>
              <a:t> </a:t>
            </a:r>
            <a:r>
              <a:rPr lang="hr-HR" dirty="0" err="1" smtClean="0"/>
              <a:t>Arts</a:t>
            </a:r>
            <a:endParaRPr lang="hr-HR" dirty="0" smtClean="0"/>
          </a:p>
          <a:p>
            <a:r>
              <a:rPr lang="hr-HR" dirty="0" smtClean="0"/>
              <a:t>Do kolovoza 2009. godine </a:t>
            </a:r>
            <a:r>
              <a:rPr lang="hr-HR" i="1" dirty="0" err="1" smtClean="0"/>
              <a:t>Need</a:t>
            </a:r>
            <a:r>
              <a:rPr lang="hr-HR" i="1" dirty="0" smtClean="0"/>
              <a:t> for </a:t>
            </a:r>
            <a:r>
              <a:rPr lang="hr-HR" i="1" dirty="0" err="1" smtClean="0"/>
              <a:t>Speed</a:t>
            </a:r>
            <a:r>
              <a:rPr lang="hr-HR" dirty="0" smtClean="0"/>
              <a:t> je prodan u više od 100 milijuna primjeraka</a:t>
            </a:r>
          </a:p>
          <a:p>
            <a:r>
              <a:rPr lang="hr-HR" dirty="0" smtClean="0"/>
              <a:t>NFS je igrica u kojima se ilegalno utrkuješ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57" y="5201732"/>
            <a:ext cx="1922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93931"/>
            <a:ext cx="1922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01732"/>
            <a:ext cx="231050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231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tema</vt:lpstr>
      <vt:lpstr>Igrice </vt:lpstr>
      <vt:lpstr>Counter-Strike</vt:lpstr>
      <vt:lpstr>Call of Duty</vt:lpstr>
      <vt:lpstr>Grand Theft Auto</vt:lpstr>
      <vt:lpstr>Minecraft</vt:lpstr>
      <vt:lpstr>Battlefield</vt:lpstr>
      <vt:lpstr>Need For Speed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Igrice </dc:title>
  <dc:creator>Š</dc:creator>
  <cp:lastModifiedBy>Manuela</cp:lastModifiedBy>
  <cp:revision>12</cp:revision>
  <dcterms:created xsi:type="dcterms:W3CDTF">2013-04-17T07:54:00Z</dcterms:created>
  <dcterms:modified xsi:type="dcterms:W3CDTF">2013-04-17T17:48:47Z</dcterms:modified>
</cp:coreProperties>
</file>